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3" r:id="rId26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8" Type="http://schemas.openxmlformats.org/officeDocument/2006/relationships/slide" Target="slides/slide14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2" name="Shape 11142"/>
        <p:cNvGrpSpPr/>
        <p:nvPr/>
      </p:nvGrpSpPr>
      <p:grpSpPr>
        <a:xfrm>
          <a:off x="0" y="0"/>
          <a:ext cx="0" cy="0"/>
          <a:chOff x="0" y="0"/>
          <a:chExt cx="0" cy="0"/>
        </a:xfrm>
      </p:grpSpPr>
      <p:sp>
        <p:nvSpPr>
          <p:cNvPr id="11143" name="Google Shape;11143;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4" name="Google Shape;11144;p1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notesSlide" Target="../notesSlides/notesSlide148.xml"/><Relationship Id="rId3" Type="http://schemas.openxmlformats.org/officeDocument/2006/relationships/image" Target="../media/image303.jpg"/><Relationship Id="rId4" Type="http://schemas.openxmlformats.org/officeDocument/2006/relationships/image" Target="../media/image300.jpg"/></Relationships>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5" name="Shape 11145"/>
        <p:cNvGrpSpPr/>
        <p:nvPr/>
      </p:nvGrpSpPr>
      <p:grpSpPr>
        <a:xfrm>
          <a:off x="0" y="0"/>
          <a:ext cx="0" cy="0"/>
          <a:chOff x="0" y="0"/>
          <a:chExt cx="0" cy="0"/>
        </a:xfrm>
      </p:grpSpPr>
      <p:sp>
        <p:nvSpPr>
          <p:cNvPr id="11146" name="Google Shape;11146;p1578"/>
          <p:cNvSpPr txBox="1"/>
          <p:nvPr>
            <p:ph type="title"/>
          </p:nvPr>
        </p:nvSpPr>
        <p:spPr>
          <a:xfrm>
            <a:off x="891540" y="1062990"/>
            <a:ext cx="7360920" cy="1714500"/>
          </a:xfrm>
          <a:prstGeom prst="rect">
            <a:avLst/>
          </a:prstGeom>
          <a:noFill/>
          <a:ln>
            <a:noFill/>
          </a:ln>
        </p:spPr>
        <p:txBody>
          <a:bodyPr anchorCtr="0" anchor="ctr" bIns="38100" lIns="38100" spcFirstLastPara="1" rIns="38100" wrap="square" tIns="38100">
            <a:noAutofit/>
          </a:bodyPr>
          <a:lstStyle/>
          <a:p>
            <a:pPr indent="0" lvl="0" marL="0" rtl="0" algn="ctr">
              <a:spcBef>
                <a:spcPts val="0"/>
              </a:spcBef>
              <a:spcAft>
                <a:spcPts val="0"/>
              </a:spcAft>
              <a:buNone/>
            </a:pPr>
            <a:r>
              <a:rPr lang="en-US">
                <a:latin typeface="Helvetica Neue"/>
                <a:ea typeface="Helvetica Neue"/>
                <a:cs typeface="Helvetica Neue"/>
                <a:sym typeface="Helvetica Neue"/>
              </a:rPr>
              <a:t>The Task @ Hand</a:t>
            </a:r>
            <a:endParaRPr>
              <a:latin typeface="Helvetica Neue"/>
              <a:ea typeface="Helvetica Neue"/>
              <a:cs typeface="Helvetica Neue"/>
              <a:sym typeface="Helvetica Neue"/>
            </a:endParaRPr>
          </a:p>
        </p:txBody>
      </p:sp>
      <p:sp>
        <p:nvSpPr>
          <p:cNvPr id="11147" name="Google Shape;11147;p1578"/>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p>
            <a:pPr indent="-400050" lvl="0" marL="594360" rtl="0" algn="l">
              <a:lnSpc>
                <a:spcPct val="160000"/>
              </a:lnSpc>
              <a:spcBef>
                <a:spcPts val="0"/>
              </a:spcBef>
              <a:spcAft>
                <a:spcPts val="0"/>
              </a:spcAft>
              <a:buClr>
                <a:schemeClr val="dk1"/>
              </a:buClr>
              <a:buSzPts val="5160"/>
              <a:buFont typeface="Merriweather Sans"/>
              <a:buChar char="•"/>
            </a:pPr>
            <a:r>
              <a:rPr lang="en-US" sz="4000">
                <a:latin typeface="Verdana"/>
                <a:ea typeface="Verdana"/>
                <a:cs typeface="Verdana"/>
                <a:sym typeface="Verdana"/>
              </a:rPr>
              <a:t>The Purpose</a:t>
            </a:r>
            <a:endParaRPr sz="3240">
              <a:latin typeface="Helvetica Neue"/>
              <a:ea typeface="Helvetica Neue"/>
              <a:cs typeface="Helvetica Neue"/>
              <a:sym typeface="Helvetica Neue"/>
            </a:endParaRPr>
          </a:p>
          <a:p>
            <a:pPr indent="-400049" lvl="0" marL="594360" rtl="0" algn="l">
              <a:lnSpc>
                <a:spcPct val="160000"/>
              </a:lnSpc>
              <a:spcBef>
                <a:spcPts val="1620"/>
              </a:spcBef>
              <a:spcAft>
                <a:spcPts val="0"/>
              </a:spcAft>
              <a:buClr>
                <a:schemeClr val="dk1"/>
              </a:buClr>
              <a:buSzPts val="2580"/>
              <a:buFont typeface="Merriweather Sans"/>
              <a:buChar char="•"/>
            </a:pPr>
            <a:r>
              <a:rPr lang="en-US" sz="2000">
                <a:latin typeface="Times New Roman"/>
                <a:ea typeface="Times New Roman"/>
                <a:cs typeface="Times New Roman"/>
                <a:sym typeface="Times New Roman"/>
              </a:rPr>
              <a:t>The Project</a:t>
            </a:r>
            <a:endParaRPr sz="3240">
              <a:latin typeface="Helvetica Neue"/>
              <a:ea typeface="Helvetica Neue"/>
              <a:cs typeface="Helvetica Neue"/>
              <a:sym typeface="Helvetica Neue"/>
            </a:endParaRPr>
          </a:p>
        </p:txBody>
      </p:sp>
      <p:pic>
        <p:nvPicPr>
          <p:cNvPr id="11148" name="Google Shape;11148;p1578"/>
          <p:cNvPicPr preferRelativeResize="0"/>
          <p:nvPr/>
        </p:nvPicPr>
        <p:blipFill rotWithShape="1">
          <a:blip r:embed="rId3">
            <a:alphaModFix/>
          </a:blip>
          <a:srcRect b="0" l="0" r="0" t="0"/>
          <a:stretch/>
        </p:blipFill>
        <p:spPr>
          <a:xfrm rot="1200000">
            <a:off x="4216242" y="3147537"/>
            <a:ext cx="3819048" cy="2564606"/>
          </a:xfrm>
          <a:prstGeom prst="rect">
            <a:avLst/>
          </a:prstGeom>
          <a:noFill/>
          <a:ln>
            <a:noFill/>
          </a:ln>
        </p:spPr>
      </p:pic>
      <p:pic>
        <p:nvPicPr>
          <p:cNvPr id="11149" name="Google Shape;11149;p1578"/>
          <p:cNvPicPr preferRelativeResize="0"/>
          <p:nvPr/>
        </p:nvPicPr>
        <p:blipFill rotWithShape="1">
          <a:blip r:embed="rId4">
            <a:alphaModFix/>
          </a:blip>
          <a:srcRect b="0" l="0" r="0" t="0"/>
          <a:stretch/>
        </p:blipFill>
        <p:spPr>
          <a:xfrm>
            <a:off x="-54292" y="-11430"/>
            <a:ext cx="9238298" cy="1165860"/>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